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nah_le" initials="h" lastIdx="0" clrIdx="0">
    <p:extLst>
      <p:ext uri="{19B8F6BF-5375-455C-9EA6-DF929625EA0E}">
        <p15:presenceInfo xmlns:p15="http://schemas.microsoft.com/office/powerpoint/2012/main" userId="S-1-5-21-2121358123-1223629955-1539857752-143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273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43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600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254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551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297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880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056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81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918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EF2EF-DFFF-40DF-BA6C-D856D210216A}" type="datetimeFigureOut">
              <a:rPr lang="en-SG" smtClean="0"/>
              <a:t>19/4/2019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13179-FCD0-43AB-9757-94BDD19514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62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9497" y="29448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Hội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Thảo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Học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Bổng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Du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Học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Singapore  (MDIS) </a:t>
            </a:r>
            <a:r>
              <a:rPr lang="en-SG" b="1" dirty="0" smtClean="0"/>
              <a:t/>
            </a:r>
            <a:br>
              <a:rPr lang="en-SG" b="1" dirty="0" smtClean="0"/>
            </a:br>
            <a:endParaRPr lang="en-SG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5440" y="2081191"/>
            <a:ext cx="9144000" cy="1655762"/>
          </a:xfrm>
        </p:spPr>
        <p:txBody>
          <a:bodyPr>
            <a:noAutofit/>
          </a:bodyPr>
          <a:lstStyle/>
          <a:p>
            <a:r>
              <a:rPr lang="en-SG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SG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SG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SG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SG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SG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SG" sz="2000" b="1" dirty="0">
              <a:solidFill>
                <a:srgbClr val="C00000"/>
              </a:solidFill>
            </a:endParaRPr>
          </a:p>
          <a:p>
            <a:pPr algn="l"/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 </a:t>
            </a:r>
            <a:r>
              <a:rPr lang="en-SG" sz="20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Minh: 11/5/2019, 13.00-17.00, Pullman </a:t>
            </a:r>
            <a:r>
              <a:rPr lang="en-SG" sz="20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Sài</a:t>
            </a:r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sz="20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Gòn</a:t>
            </a:r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148 </a:t>
            </a:r>
            <a:r>
              <a:rPr lang="vi-V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 Hưng Đạo, Phường Nguyễn Cư Trinh, Quận </a:t>
            </a:r>
            <a:r>
              <a:rPr lang="vi-VN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SG" sz="20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sz="20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</a:p>
          <a:p>
            <a:pPr algn="l"/>
            <a:endParaRPr lang="en-SG" sz="20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 </a:t>
            </a:r>
            <a:r>
              <a:rPr lang="en-SG" sz="20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12/05/2019, 08.30-12.00, Pullman Hà </a:t>
            </a:r>
            <a:r>
              <a:rPr lang="en-SG" sz="20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SG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</a:t>
            </a:r>
            <a:r>
              <a:rPr lang="en-SG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Cát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Linh, </a:t>
            </a:r>
            <a:r>
              <a:rPr lang="en-SG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Đống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Hà </a:t>
            </a:r>
            <a:r>
              <a:rPr lang="en-SG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endParaRPr lang="en-SG" sz="20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823" y="0"/>
            <a:ext cx="2505177" cy="9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Mục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Đích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Chương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Trình</a:t>
            </a:r>
            <a:endParaRPr lang="en-S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Cung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cấp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thông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tin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về</a:t>
            </a:r>
            <a:r>
              <a:rPr lang="en-S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xu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hướng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và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triển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vọng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nghề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nghiệp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trong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lĩnh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vực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: IT, Du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lịch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Nhà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Hàng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Khách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sạn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Kỹ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Thuật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và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Kinh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Tế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Tìm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hiểu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thông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tin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từ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các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chuyên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gia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trong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lĩnh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vực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về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các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chuyên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đề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HOT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hiện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nay: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Cơ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hội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việc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làm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triển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vọng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ngành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An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Ninh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Mạng</a:t>
            </a:r>
            <a:r>
              <a:rPr lang="en-S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và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Hệ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Thống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Thông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Tin,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Kinh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Tế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, Du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lịch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Nhà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Hàng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Khách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Sạn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Triển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vọng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ngành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Kỹ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Thuật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trong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chế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tạo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và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lắp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ráp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ô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tô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ngành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truyền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thông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online…..</a:t>
            </a:r>
          </a:p>
          <a:p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Cung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cấp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thông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tin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về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các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chương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trình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Du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Học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và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Học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Bổng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tại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MDIS Singapore,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bao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gồm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xét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tuyển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hồ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sơ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yêu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cầu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đầu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dirty="0" err="1" smtClean="0">
                <a:solidFill>
                  <a:schemeClr val="tx2">
                    <a:lumMod val="75000"/>
                  </a:schemeClr>
                </a:solidFill>
              </a:rPr>
              <a:t>vào</a:t>
            </a:r>
            <a:r>
              <a:rPr lang="en-SG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  <a:p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Phỏng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vấn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nhận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học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bổng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ngay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tại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buổi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hội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thảo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cho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3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chuyên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ngành</a:t>
            </a:r>
            <a:r>
              <a:rPr lang="en-SG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dirty="0" err="1" smtClean="0">
                <a:solidFill>
                  <a:schemeClr val="tx2">
                    <a:lumMod val="75000"/>
                  </a:schemeClr>
                </a:solidFill>
              </a:rPr>
              <a:t>trên</a:t>
            </a:r>
            <a:endParaRPr lang="en-SG" b="1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S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823" y="0"/>
            <a:ext cx="2505177" cy="9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1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Chi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Tiết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Buổi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Hội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Thảo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Tại</a:t>
            </a:r>
            <a:r>
              <a:rPr lang="en-SG" b="1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TP HỒ CHÍ MINH</a:t>
            </a:r>
            <a:endParaRPr lang="en-SG" dirty="0"/>
          </a:p>
        </p:txBody>
      </p:sp>
      <p:graphicFrame>
        <p:nvGraphicFramePr>
          <p:cNvPr id="4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935640"/>
              </p:ext>
            </p:extLst>
          </p:nvPr>
        </p:nvGraphicFramePr>
        <p:xfrm>
          <a:off x="832339" y="1825625"/>
          <a:ext cx="10521462" cy="443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131">
                  <a:extLst>
                    <a:ext uri="{9D8B030D-6E8A-4147-A177-3AD203B41FA5}">
                      <a16:colId xmlns:a16="http://schemas.microsoft.com/office/drawing/2014/main" xmlns="" val="3384509152"/>
                    </a:ext>
                  </a:extLst>
                </a:gridCol>
                <a:gridCol w="7931331">
                  <a:extLst>
                    <a:ext uri="{9D8B030D-6E8A-4147-A177-3AD203B41FA5}">
                      <a16:colId xmlns:a16="http://schemas.microsoft.com/office/drawing/2014/main" xmlns="" val="365652111"/>
                    </a:ext>
                  </a:extLst>
                </a:gridCol>
              </a:tblGrid>
              <a:tr h="426988">
                <a:tc>
                  <a:txBody>
                    <a:bodyPr/>
                    <a:lstStyle/>
                    <a:p>
                      <a:r>
                        <a:rPr lang="en-SG" i="1" dirty="0" err="1" smtClean="0"/>
                        <a:t>Thời</a:t>
                      </a:r>
                      <a:r>
                        <a:rPr lang="en-SG" i="1" baseline="0" dirty="0" smtClean="0"/>
                        <a:t> </a:t>
                      </a:r>
                      <a:r>
                        <a:rPr lang="en-SG" i="1" baseline="0" dirty="0" err="1" smtClean="0"/>
                        <a:t>Gian</a:t>
                      </a:r>
                      <a:r>
                        <a:rPr lang="en-SG" i="1" baseline="0" dirty="0" smtClean="0"/>
                        <a:t> </a:t>
                      </a:r>
                      <a:endParaRPr lang="en-SG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Chi </a:t>
                      </a:r>
                      <a:r>
                        <a:rPr lang="en-SG" dirty="0" err="1" smtClean="0"/>
                        <a:t>Tiết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7864197"/>
                  </a:ext>
                </a:extLst>
              </a:tr>
              <a:tr h="539271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SG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13h30</a:t>
                      </a:r>
                      <a:r>
                        <a:rPr lang="en-SG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14h00</a:t>
                      </a:r>
                      <a:endParaRPr lang="en-SG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registration at the counter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88993775"/>
                  </a:ext>
                </a:extLst>
              </a:tr>
              <a:tr h="789111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SG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14h00</a:t>
                      </a:r>
                      <a:r>
                        <a:rPr lang="en-SG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14h20 </a:t>
                      </a:r>
                      <a:endParaRPr lang="en-SG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buổi hội thảo bắt đầu – hiệu trưởng Eric Kuan mở đầu chương trình và phát biểu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2718822"/>
                  </a:ext>
                </a:extLst>
              </a:tr>
              <a:tr h="1576240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SG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14h20</a:t>
                      </a:r>
                      <a:r>
                        <a:rPr lang="en-SG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15h40</a:t>
                      </a:r>
                      <a:endParaRPr lang="en-SG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Thuyết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trình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của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trường theo </a:t>
                      </a:r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thứ tự: chuyên ngành </a:t>
                      </a:r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business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technology,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tourism &amp; hospitality 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 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các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trường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khác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vi-V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675662772"/>
                  </a:ext>
                </a:extLst>
              </a:tr>
              <a:tr h="642674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SG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15h40</a:t>
                      </a:r>
                      <a:r>
                        <a:rPr lang="en-SG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- 17h00</a:t>
                      </a:r>
                      <a:endParaRPr lang="en-SG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buổi thuyết trình từ các chuyên ngành. Sinh viên thi phỏng vẫn sẽ bắt đầu dự thi phỏng vấn theo thứ tự </a:t>
                      </a:r>
                      <a:endPara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ư </a:t>
                      </a:r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vấn và trao đổi tự do với các thầy tại MDIS và kết thúc chương 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trình</a:t>
                      </a:r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vi-V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04214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Chi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Tiết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Buổi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Hội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Thảo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Tại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Hà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Nội</a:t>
            </a:r>
            <a:endParaRPr lang="en-SG" dirty="0"/>
          </a:p>
        </p:txBody>
      </p:sp>
      <p:graphicFrame>
        <p:nvGraphicFramePr>
          <p:cNvPr id="4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7727632"/>
              </p:ext>
            </p:extLst>
          </p:nvPr>
        </p:nvGraphicFramePr>
        <p:xfrm>
          <a:off x="838200" y="1825625"/>
          <a:ext cx="10515600" cy="443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269">
                  <a:extLst>
                    <a:ext uri="{9D8B030D-6E8A-4147-A177-3AD203B41FA5}">
                      <a16:colId xmlns:a16="http://schemas.microsoft.com/office/drawing/2014/main" xmlns="" val="3384509152"/>
                    </a:ext>
                  </a:extLst>
                </a:gridCol>
                <a:gridCol w="7931331">
                  <a:extLst>
                    <a:ext uri="{9D8B030D-6E8A-4147-A177-3AD203B41FA5}">
                      <a16:colId xmlns:a16="http://schemas.microsoft.com/office/drawing/2014/main" xmlns="" val="365652111"/>
                    </a:ext>
                  </a:extLst>
                </a:gridCol>
              </a:tblGrid>
              <a:tr h="426988">
                <a:tc>
                  <a:txBody>
                    <a:bodyPr/>
                    <a:lstStyle/>
                    <a:p>
                      <a:r>
                        <a:rPr lang="en-SG" i="1" dirty="0" err="1" smtClean="0"/>
                        <a:t>Thời</a:t>
                      </a:r>
                      <a:r>
                        <a:rPr lang="en-SG" i="1" baseline="0" dirty="0" smtClean="0"/>
                        <a:t> </a:t>
                      </a:r>
                      <a:r>
                        <a:rPr lang="en-SG" i="1" baseline="0" dirty="0" err="1" smtClean="0"/>
                        <a:t>Gian</a:t>
                      </a:r>
                      <a:r>
                        <a:rPr lang="en-SG" i="1" baseline="0" dirty="0" smtClean="0"/>
                        <a:t> </a:t>
                      </a:r>
                      <a:endParaRPr lang="en-SG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Chi </a:t>
                      </a:r>
                      <a:r>
                        <a:rPr lang="en-SG" dirty="0" err="1" smtClean="0"/>
                        <a:t>Tiết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7864197"/>
                  </a:ext>
                </a:extLst>
              </a:tr>
              <a:tr h="539271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SG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08h30 - 09h00</a:t>
                      </a:r>
                      <a:endParaRPr lang="en-SG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registration at the counter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88993775"/>
                  </a:ext>
                </a:extLst>
              </a:tr>
              <a:tr h="789111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SG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0900</a:t>
                      </a:r>
                      <a:r>
                        <a:rPr lang="en-SG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09h15 </a:t>
                      </a:r>
                      <a:endParaRPr lang="en-SG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buổi hội thảo bắt đầu – hiệu trưởng Eric Kuan mở đầu chương trình và phát biểu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2718822"/>
                  </a:ext>
                </a:extLst>
              </a:tr>
              <a:tr h="1576240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SG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09h15 – 10h45</a:t>
                      </a:r>
                      <a:endParaRPr lang="en-SG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Thuyết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trình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của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trường theo </a:t>
                      </a:r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thứ tự: chuyên ngành </a:t>
                      </a:r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business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technology,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tourism &amp; hospitality 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 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các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trường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khác</a:t>
                      </a:r>
                      <a:r>
                        <a:rPr lang="en-US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vi-V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675662772"/>
                  </a:ext>
                </a:extLst>
              </a:tr>
              <a:tr h="642674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SG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10h45</a:t>
                      </a:r>
                      <a:r>
                        <a:rPr lang="en-SG" sz="18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12h00</a:t>
                      </a:r>
                      <a:endParaRPr lang="en-SG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buổi thuyết trình từ các chuyên ngành. Sinh viên thi phỏng vẫn sẽ bắt đầu dự thi phỏng vấn theo thứ tự </a:t>
                      </a:r>
                      <a:endPara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ư </a:t>
                      </a:r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vấn và trao đổi tự do với các thầy tại MDIS và kết thúc chương </a:t>
                      </a:r>
                      <a:r>
                        <a:rPr lang="vi-VN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trình</a:t>
                      </a:r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vi-V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04214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51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i="1" u="sng" dirty="0" err="1" smtClean="0">
                <a:solidFill>
                  <a:schemeClr val="tx2">
                    <a:lumMod val="75000"/>
                  </a:schemeClr>
                </a:solidFill>
              </a:rPr>
              <a:t>Thành</a:t>
            </a:r>
            <a:r>
              <a:rPr lang="en-SG" b="1" i="1" u="sn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u="sng" dirty="0" err="1" smtClean="0">
                <a:solidFill>
                  <a:schemeClr val="tx2">
                    <a:lumMod val="75000"/>
                  </a:schemeClr>
                </a:solidFill>
              </a:rPr>
              <a:t>Phần</a:t>
            </a:r>
            <a:r>
              <a:rPr lang="en-SG" b="1" i="1" u="sn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u="sng" dirty="0" err="1" smtClean="0">
                <a:solidFill>
                  <a:schemeClr val="tx2">
                    <a:lumMod val="75000"/>
                  </a:schemeClr>
                </a:solidFill>
              </a:rPr>
              <a:t>Tham</a:t>
            </a:r>
            <a:r>
              <a:rPr lang="en-SG" b="1" i="1" u="sn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u="sng" dirty="0" err="1" smtClean="0">
                <a:solidFill>
                  <a:schemeClr val="tx2">
                    <a:lumMod val="75000"/>
                  </a:schemeClr>
                </a:solidFill>
              </a:rPr>
              <a:t>Gia</a:t>
            </a:r>
            <a:endParaRPr lang="en-SG" b="1" i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3" y="1496084"/>
            <a:ext cx="1549188" cy="209799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50" y="1496083"/>
            <a:ext cx="1575923" cy="2076986"/>
          </a:xfrm>
        </p:spPr>
      </p:pic>
      <p:sp>
        <p:nvSpPr>
          <p:cNvPr id="14" name="TextBox 13"/>
          <p:cNvSpPr txBox="1"/>
          <p:nvPr/>
        </p:nvSpPr>
        <p:spPr>
          <a:xfrm>
            <a:off x="667973" y="3931920"/>
            <a:ext cx="1486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 err="1" smtClean="0"/>
              <a:t>Hiệu</a:t>
            </a:r>
            <a:r>
              <a:rPr lang="en-SG" i="1" dirty="0" smtClean="0"/>
              <a:t> </a:t>
            </a:r>
            <a:r>
              <a:rPr lang="en-SG" i="1" dirty="0" err="1" smtClean="0"/>
              <a:t>trưởng</a:t>
            </a:r>
            <a:r>
              <a:rPr lang="en-SG" i="1" dirty="0" smtClean="0"/>
              <a:t> MDIS – </a:t>
            </a:r>
            <a:r>
              <a:rPr lang="en-SG" i="1" dirty="0" err="1" smtClean="0"/>
              <a:t>Thầy</a:t>
            </a:r>
            <a:r>
              <a:rPr lang="en-SG" i="1" dirty="0" smtClean="0"/>
              <a:t> Eric </a:t>
            </a:r>
            <a:r>
              <a:rPr lang="en-SG" i="1" dirty="0" err="1" smtClean="0"/>
              <a:t>Kuan</a:t>
            </a:r>
            <a:r>
              <a:rPr lang="en-SG" i="1" dirty="0" smtClean="0"/>
              <a:t> </a:t>
            </a:r>
            <a:endParaRPr lang="en-SG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09656" y="3931920"/>
            <a:ext cx="148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 smtClean="0"/>
              <a:t>Head of School (Technology) – </a:t>
            </a:r>
            <a:r>
              <a:rPr lang="en-SG" i="1" dirty="0" err="1" smtClean="0"/>
              <a:t>Cô</a:t>
            </a:r>
            <a:r>
              <a:rPr lang="en-SG" i="1" dirty="0" smtClean="0"/>
              <a:t> Vaithilingam </a:t>
            </a:r>
            <a:r>
              <a:rPr lang="en-SG" i="1" dirty="0" err="1" smtClean="0"/>
              <a:t>Mullai</a:t>
            </a:r>
            <a:r>
              <a:rPr lang="en-SG" i="1" dirty="0" smtClean="0"/>
              <a:t> 	</a:t>
            </a:r>
            <a:endParaRPr lang="en-SG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534158" y="3931920"/>
            <a:ext cx="1486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 smtClean="0"/>
              <a:t>Head of School (Business) – </a:t>
            </a:r>
            <a:r>
              <a:rPr lang="en-SG" i="1" dirty="0" err="1" smtClean="0"/>
              <a:t>Thầy</a:t>
            </a:r>
            <a:r>
              <a:rPr lang="en-SG" i="1" dirty="0" smtClean="0"/>
              <a:t> Ignatius </a:t>
            </a:r>
            <a:r>
              <a:rPr lang="en-SG" i="1" dirty="0" err="1" smtClean="0"/>
              <a:t>Teo</a:t>
            </a:r>
            <a:endParaRPr lang="en-SG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23" y="0"/>
            <a:ext cx="2505177" cy="962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108" y="1496083"/>
            <a:ext cx="1991093" cy="19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Yêu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cầu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sinh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viên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tham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dự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b="1" i="1" dirty="0" err="1" smtClean="0">
                <a:solidFill>
                  <a:schemeClr val="tx2">
                    <a:lumMod val="75000"/>
                  </a:schemeClr>
                </a:solidFill>
              </a:rPr>
              <a:t>từ</a:t>
            </a:r>
            <a:r>
              <a:rPr lang="en-SG" b="1" i="1" dirty="0" smtClean="0">
                <a:solidFill>
                  <a:schemeClr val="tx2">
                    <a:lumMod val="75000"/>
                  </a:schemeClr>
                </a:solidFill>
              </a:rPr>
              <a:t> Agency</a:t>
            </a:r>
            <a:endParaRPr lang="en-SG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Agency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thông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báo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trước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cho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trường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về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list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các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sinh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viên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đăng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ký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tham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gia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chương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trình</a:t>
            </a:r>
            <a:r>
              <a:rPr lang="en-SG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Hội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hảo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và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Phỏng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ấn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Sinh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viên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cầm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theo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application form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của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MDIS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với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tên</a:t>
            </a:r>
            <a:r>
              <a:rPr lang="en-SG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của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agency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trên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form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để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tham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gia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hội</a:t>
            </a:r>
            <a:r>
              <a:rPr lang="en-SG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SG" i="1" dirty="0" err="1" smtClean="0">
                <a:solidFill>
                  <a:schemeClr val="tx2">
                    <a:lumMod val="75000"/>
                  </a:schemeClr>
                </a:solidFill>
              </a:rPr>
              <a:t>thảo</a:t>
            </a:r>
            <a:endParaRPr lang="en-SG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SG" dirty="0" smtClean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823" y="0"/>
            <a:ext cx="2505177" cy="9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512</Words>
  <Application>Microsoft Office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Hội Thảo Học Bổng Du Học Singapore  (MDIS)  </vt:lpstr>
      <vt:lpstr>Mục Đích Chương Trình</vt:lpstr>
      <vt:lpstr>Chi Tiết Buổi Hội Thảo Tại TP HỒ CHÍ MINH</vt:lpstr>
      <vt:lpstr>Chi Tiết Buổi Hội Thảo Tại Hà Nội</vt:lpstr>
      <vt:lpstr>Thành Phần Tham Gia</vt:lpstr>
      <vt:lpstr>Yêu cầu sinh viên tham dự từ Agency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Hội Thảo Học Bổng Du Học Singapore  (MDIS)</dc:title>
  <dc:creator>maya_nguyenmh</dc:creator>
  <cp:lastModifiedBy>luongnt</cp:lastModifiedBy>
  <cp:revision>18</cp:revision>
  <dcterms:created xsi:type="dcterms:W3CDTF">2018-08-06T02:05:54Z</dcterms:created>
  <dcterms:modified xsi:type="dcterms:W3CDTF">2019-04-19T04:07:50Z</dcterms:modified>
</cp:coreProperties>
</file>